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576072-ECCD-07B6-506A-AEF710359752}" v="887" dt="2025-02-19T03:06:26.3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陳楷志" userId="S::a8241611@ulive.pccu.edu.tw::865312c4-a353-4030-a392-b1512fb5519a" providerId="AD" clId="Web-{82576072-ECCD-07B6-506A-AEF710359752}"/>
    <pc:docChg chg="addSld delSld modSld addMainMaster delMainMaster">
      <pc:chgData name="陳楷志" userId="S::a8241611@ulive.pccu.edu.tw::865312c4-a353-4030-a392-b1512fb5519a" providerId="AD" clId="Web-{82576072-ECCD-07B6-506A-AEF710359752}" dt="2025-02-19T03:06:26.324" v="736" actId="1076"/>
      <pc:docMkLst>
        <pc:docMk/>
      </pc:docMkLst>
      <pc:sldChg chg="addSp delSp modSp mod setBg modClrScheme delDesignElem chgLayout">
        <pc:chgData name="陳楷志" userId="S::a8241611@ulive.pccu.edu.tw::865312c4-a353-4030-a392-b1512fb5519a" providerId="AD" clId="Web-{82576072-ECCD-07B6-506A-AEF710359752}" dt="2025-02-19T01:56:54.222" v="62"/>
        <pc:sldMkLst>
          <pc:docMk/>
          <pc:sldMk cId="109857222" sldId="256"/>
        </pc:sldMkLst>
        <pc:spChg chg="mod ord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109857222" sldId="256"/>
            <ac:spMk id="8" creationId="{5A292AEA-2528-46C0-B426-95822B6141FB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109857222" sldId="256"/>
            <ac:spMk id="10" creationId="{D8B7B198-E4DF-43CD-AD8C-199884323745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109857222" sldId="256"/>
            <ac:spMk id="12" creationId="{2BE67753-EA0E-4819-8D22-0B6600CF7231}"/>
          </ac:spMkLst>
        </pc:spChg>
        <pc:grpChg chg="add del">
          <ac:chgData name="陳楷志" userId="S::a8241611@ulive.pccu.edu.tw::865312c4-a353-4030-a392-b1512fb5519a" providerId="AD" clId="Web-{82576072-ECCD-07B6-506A-AEF710359752}" dt="2025-02-19T01:56:54.222" v="62"/>
          <ac:grpSpMkLst>
            <pc:docMk/>
            <pc:sldMk cId="109857222" sldId="256"/>
            <ac:grpSpMk id="14" creationId="{D76D63AC-0421-45EC-B383-E79A61A78C6B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6:54.222" v="62"/>
          <ac:grpSpMkLst>
            <pc:docMk/>
            <pc:sldMk cId="109857222" sldId="256"/>
            <ac:grpSpMk id="23" creationId="{87F87F1B-42BA-4AC7-A4E2-41544DDB2CE3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6:54.222" v="62"/>
          <ac:grpSpMkLst>
            <pc:docMk/>
            <pc:sldMk cId="109857222" sldId="256"/>
            <ac:grpSpMk id="29" creationId="{967346A5-7569-4F15-AB5D-BE3DADF192C0}"/>
          </ac:grpSpMkLst>
        </pc:grpChg>
      </pc:sldChg>
      <pc:sldChg chg="addSp delSp modSp new mod setBg modClrScheme delDesignElem chgLayout">
        <pc:chgData name="陳楷志" userId="S::a8241611@ulive.pccu.edu.tw::865312c4-a353-4030-a392-b1512fb5519a" providerId="AD" clId="Web-{82576072-ECCD-07B6-506A-AEF710359752}" dt="2025-02-19T01:56:54.222" v="62"/>
        <pc:sldMkLst>
          <pc:docMk/>
          <pc:sldMk cId="3198569951" sldId="257"/>
        </pc:sldMkLst>
        <pc:spChg chg="mod ord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3198569951" sldId="257"/>
            <ac:spMk id="2" creationId="{4CADDC86-5A4E-0208-D990-EC46D8A6F7EF}"/>
          </ac:spMkLst>
        </pc:spChg>
        <pc:spChg chg="add del mod">
          <ac:chgData name="陳楷志" userId="S::a8241611@ulive.pccu.edu.tw::865312c4-a353-4030-a392-b1512fb5519a" providerId="AD" clId="Web-{82576072-ECCD-07B6-506A-AEF710359752}" dt="2025-02-19T01:50:32.740" v="11"/>
          <ac:spMkLst>
            <pc:docMk/>
            <pc:sldMk cId="3198569951" sldId="257"/>
            <ac:spMk id="3" creationId="{13A4EEE7-52B3-7DD9-EDD2-0C36EF377D76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0:26.630" v="8"/>
          <ac:spMkLst>
            <pc:docMk/>
            <pc:sldMk cId="3198569951" sldId="257"/>
            <ac:spMk id="8" creationId="{D038248A-211C-4EEC-8401-C761B929FB52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0:26.630" v="8"/>
          <ac:spMkLst>
            <pc:docMk/>
            <pc:sldMk cId="3198569951" sldId="257"/>
            <ac:spMk id="10" creationId="{C30A849F-66D9-40C8-BEC8-35AFF8F4568F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0:32.724" v="10"/>
          <ac:spMkLst>
            <pc:docMk/>
            <pc:sldMk cId="3198569951" sldId="257"/>
            <ac:spMk id="28" creationId="{73A25D70-4A55-4F72-B9C5-A69CDBF4DB42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0:32.724" v="10"/>
          <ac:spMkLst>
            <pc:docMk/>
            <pc:sldMk cId="3198569951" sldId="257"/>
            <ac:spMk id="34" creationId="{54957100-6D8B-4161-9F2F-C0A949EC84C4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0:32.724" v="10"/>
          <ac:spMkLst>
            <pc:docMk/>
            <pc:sldMk cId="3198569951" sldId="257"/>
            <ac:spMk id="35" creationId="{CBCB02B1-1B82-403C-B7D2-E2CED1882F50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3198569951" sldId="257"/>
            <ac:spMk id="38" creationId="{D038248A-211C-4EEC-8401-C761B929FB52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3198569951" sldId="257"/>
            <ac:spMk id="39" creationId="{C30A849F-66D9-40C8-BEC8-35AFF8F4568F}"/>
          </ac:spMkLst>
        </pc:spChg>
        <pc:spChg chg="add mod ord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3198569951" sldId="257"/>
            <ac:spMk id="42" creationId="{13A4EEE7-52B3-7DD9-EDD2-0C36EF377D76}"/>
          </ac:spMkLst>
        </pc:spChg>
        <pc:grpChg chg="add del">
          <ac:chgData name="陳楷志" userId="S::a8241611@ulive.pccu.edu.tw::865312c4-a353-4030-a392-b1512fb5519a" providerId="AD" clId="Web-{82576072-ECCD-07B6-506A-AEF710359752}" dt="2025-02-19T01:50:26.630" v="8"/>
          <ac:grpSpMkLst>
            <pc:docMk/>
            <pc:sldMk cId="3198569951" sldId="257"/>
            <ac:grpSpMk id="12" creationId="{04542298-A2B1-480F-A11C-A40EDD19B857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0:32.724" v="10"/>
          <ac:grpSpMkLst>
            <pc:docMk/>
            <pc:sldMk cId="3198569951" sldId="257"/>
            <ac:grpSpMk id="14" creationId="{CCDE13A7-6382-4A67-BEBE-4FF1F37C7F52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0:26.630" v="8"/>
          <ac:grpSpMkLst>
            <pc:docMk/>
            <pc:sldMk cId="3198569951" sldId="257"/>
            <ac:grpSpMk id="18" creationId="{2A5C9C35-2375-49EB-B99C-17C87D42FE7C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0:32.724" v="10"/>
          <ac:grpSpMkLst>
            <pc:docMk/>
            <pc:sldMk cId="3198569951" sldId="257"/>
            <ac:grpSpMk id="23" creationId="{17147D5D-F01F-4164-BD81-D10DC6F23E41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0:32.724" v="10"/>
          <ac:grpSpMkLst>
            <pc:docMk/>
            <pc:sldMk cId="3198569951" sldId="257"/>
            <ac:grpSpMk id="29" creationId="{6D0E248E-80AB-4B35-BA8D-F940FCB44326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6:54.222" v="62"/>
          <ac:grpSpMkLst>
            <pc:docMk/>
            <pc:sldMk cId="3198569951" sldId="257"/>
            <ac:grpSpMk id="40" creationId="{04542298-A2B1-480F-A11C-A40EDD19B857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6:54.222" v="62"/>
          <ac:grpSpMkLst>
            <pc:docMk/>
            <pc:sldMk cId="3198569951" sldId="257"/>
            <ac:grpSpMk id="43" creationId="{2A5C9C35-2375-49EB-B99C-17C87D42FE7C}"/>
          </ac:grpSpMkLst>
        </pc:grpChg>
      </pc:sldChg>
      <pc:sldChg chg="addSp delSp modSp new mod setBg modClrScheme delDesignElem chgLayout">
        <pc:chgData name="陳楷志" userId="S::a8241611@ulive.pccu.edu.tw::865312c4-a353-4030-a392-b1512fb5519a" providerId="AD" clId="Web-{82576072-ECCD-07B6-506A-AEF710359752}" dt="2025-02-19T01:56:54.222" v="62"/>
        <pc:sldMkLst>
          <pc:docMk/>
          <pc:sldMk cId="2473823603" sldId="258"/>
        </pc:sldMkLst>
        <pc:spChg chg="mod ord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2473823603" sldId="258"/>
            <ac:spMk id="2" creationId="{582DE6D9-05B5-77DE-D90D-D2861F0806EF}"/>
          </ac:spMkLst>
        </pc:spChg>
        <pc:spChg chg="del mod">
          <ac:chgData name="陳楷志" userId="S::a8241611@ulive.pccu.edu.tw::865312c4-a353-4030-a392-b1512fb5519a" providerId="AD" clId="Web-{82576072-ECCD-07B6-506A-AEF710359752}" dt="2025-02-19T01:54:12.279" v="31"/>
          <ac:spMkLst>
            <pc:docMk/>
            <pc:sldMk cId="2473823603" sldId="258"/>
            <ac:spMk id="3" creationId="{A837B05A-F53F-0349-4955-0E18C20CFABD}"/>
          </ac:spMkLst>
        </pc:spChg>
        <pc:spChg chg="add mod">
          <ac:chgData name="陳楷志" userId="S::a8241611@ulive.pccu.edu.tw::865312c4-a353-4030-a392-b1512fb5519a" providerId="AD" clId="Web-{82576072-ECCD-07B6-506A-AEF710359752}" dt="2025-02-19T01:55:47.220" v="57" actId="20577"/>
          <ac:spMkLst>
            <pc:docMk/>
            <pc:sldMk cId="2473823603" sldId="258"/>
            <ac:spMk id="5" creationId="{5786B364-09F8-B9C6-CB00-F7DE9C540E3C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2:45.104" v="30"/>
          <ac:spMkLst>
            <pc:docMk/>
            <pc:sldMk cId="2473823603" sldId="258"/>
            <ac:spMk id="8" creationId="{D038248A-211C-4EEC-8401-C761B929FB52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2:45.104" v="30"/>
          <ac:spMkLst>
            <pc:docMk/>
            <pc:sldMk cId="2473823603" sldId="258"/>
            <ac:spMk id="10" creationId="{C30A849F-66D9-40C8-BEC8-35AFF8F4568F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2:38.963" v="25"/>
          <ac:spMkLst>
            <pc:docMk/>
            <pc:sldMk cId="2473823603" sldId="258"/>
            <ac:spMk id="27" creationId="{CB299CAB-C506-454B-90FC-4065728297D3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2:38.963" v="25"/>
          <ac:spMkLst>
            <pc:docMk/>
            <pc:sldMk cId="2473823603" sldId="258"/>
            <ac:spMk id="29" creationId="{C8D99311-F254-40F1-8AB5-EE3E7B9B6872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2:38.963" v="25"/>
          <ac:spMkLst>
            <pc:docMk/>
            <pc:sldMk cId="2473823603" sldId="258"/>
            <ac:spMk id="31" creationId="{7D89E3CB-00ED-4691-9F0F-F23EA3564705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2:42.557" v="27"/>
          <ac:spMkLst>
            <pc:docMk/>
            <pc:sldMk cId="2473823603" sldId="258"/>
            <ac:spMk id="36" creationId="{FA3C7DEA-BCC2-4295-8850-147993296189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2:42.557" v="27"/>
          <ac:spMkLst>
            <pc:docMk/>
            <pc:sldMk cId="2473823603" sldId="258"/>
            <ac:spMk id="37" creationId="{C289949D-B9F6-468A-86FE-2694DC5AE773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2:45.088" v="29"/>
          <ac:spMkLst>
            <pc:docMk/>
            <pc:sldMk cId="2473823603" sldId="258"/>
            <ac:spMk id="42" creationId="{43C823D3-D619-407C-89E0-C6F6B1E7A42A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2:45.088" v="29"/>
          <ac:spMkLst>
            <pc:docMk/>
            <pc:sldMk cId="2473823603" sldId="258"/>
            <ac:spMk id="43" creationId="{047F8E3E-2FFA-4A0F-B3C7-E57ADDCFB415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2473823603" sldId="258"/>
            <ac:spMk id="48" creationId="{D038248A-211C-4EEC-8401-C761B929FB52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2473823603" sldId="258"/>
            <ac:spMk id="49" creationId="{C30A849F-66D9-40C8-BEC8-35AFF8F4568F}"/>
          </ac:spMkLst>
        </pc:spChg>
        <pc:grpChg chg="add del">
          <ac:chgData name="陳楷志" userId="S::a8241611@ulive.pccu.edu.tw::865312c4-a353-4030-a392-b1512fb5519a" providerId="AD" clId="Web-{82576072-ECCD-07B6-506A-AEF710359752}" dt="2025-02-19T01:52:45.104" v="30"/>
          <ac:grpSpMkLst>
            <pc:docMk/>
            <pc:sldMk cId="2473823603" sldId="258"/>
            <ac:grpSpMk id="12" creationId="{04542298-A2B1-480F-A11C-A40EDD19B857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2:45.104" v="30"/>
          <ac:grpSpMkLst>
            <pc:docMk/>
            <pc:sldMk cId="2473823603" sldId="258"/>
            <ac:grpSpMk id="18" creationId="{2A5C9C35-2375-49EB-B99C-17C87D42FE7C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2:42.557" v="27"/>
          <ac:grpSpMkLst>
            <pc:docMk/>
            <pc:sldMk cId="2473823603" sldId="258"/>
            <ac:grpSpMk id="38" creationId="{E4DF0958-0C87-4C28-9554-2FADC788C2B1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2:45.088" v="29"/>
          <ac:grpSpMkLst>
            <pc:docMk/>
            <pc:sldMk cId="2473823603" sldId="258"/>
            <ac:grpSpMk id="44" creationId="{33D939F1-7ABE-4D0E-946A-43F37F556AFD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2:45.088" v="29"/>
          <ac:grpSpMkLst>
            <pc:docMk/>
            <pc:sldMk cId="2473823603" sldId="258"/>
            <ac:grpSpMk id="45" creationId="{9DB3963A-4187-4A72-9DA4-CA6BADE22931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6:54.222" v="62"/>
          <ac:grpSpMkLst>
            <pc:docMk/>
            <pc:sldMk cId="2473823603" sldId="258"/>
            <ac:grpSpMk id="50" creationId="{04542298-A2B1-480F-A11C-A40EDD19B857}"/>
          </ac:grpSpMkLst>
        </pc:grpChg>
        <pc:grpChg chg="add del">
          <ac:chgData name="陳楷志" userId="S::a8241611@ulive.pccu.edu.tw::865312c4-a353-4030-a392-b1512fb5519a" providerId="AD" clId="Web-{82576072-ECCD-07B6-506A-AEF710359752}" dt="2025-02-19T01:56:54.222" v="62"/>
          <ac:grpSpMkLst>
            <pc:docMk/>
            <pc:sldMk cId="2473823603" sldId="258"/>
            <ac:grpSpMk id="51" creationId="{2A5C9C35-2375-49EB-B99C-17C87D42FE7C}"/>
          </ac:grpSpMkLst>
        </pc:grpChg>
        <pc:picChg chg="add mod ord">
          <ac:chgData name="陳楷志" userId="S::a8241611@ulive.pccu.edu.tw::865312c4-a353-4030-a392-b1512fb5519a" providerId="AD" clId="Web-{82576072-ECCD-07B6-506A-AEF710359752}" dt="2025-02-19T01:56:54.222" v="62"/>
          <ac:picMkLst>
            <pc:docMk/>
            <pc:sldMk cId="2473823603" sldId="258"/>
            <ac:picMk id="4" creationId="{350493FC-51D4-F2E6-8D41-478E838AAC65}"/>
          </ac:picMkLst>
        </pc:picChg>
      </pc:sldChg>
      <pc:sldChg chg="new del">
        <pc:chgData name="陳楷志" userId="S::a8241611@ulive.pccu.edu.tw::865312c4-a353-4030-a392-b1512fb5519a" providerId="AD" clId="Web-{82576072-ECCD-07B6-506A-AEF710359752}" dt="2025-02-19T01:57:30.802" v="65"/>
        <pc:sldMkLst>
          <pc:docMk/>
          <pc:sldMk cId="204664229" sldId="259"/>
        </pc:sldMkLst>
      </pc:sldChg>
      <pc:sldChg chg="addSp delSp modSp add replId">
        <pc:chgData name="陳楷志" userId="S::a8241611@ulive.pccu.edu.tw::865312c4-a353-4030-a392-b1512fb5519a" providerId="AD" clId="Web-{82576072-ECCD-07B6-506A-AEF710359752}" dt="2025-02-19T02:36:57.527" v="157"/>
        <pc:sldMkLst>
          <pc:docMk/>
          <pc:sldMk cId="1669629550" sldId="259"/>
        </pc:sldMkLst>
        <pc:spChg chg="mod">
          <ac:chgData name="陳楷志" userId="S::a8241611@ulive.pccu.edu.tw::865312c4-a353-4030-a392-b1512fb5519a" providerId="AD" clId="Web-{82576072-ECCD-07B6-506A-AEF710359752}" dt="2025-02-19T01:57:55.646" v="70" actId="1076"/>
          <ac:spMkLst>
            <pc:docMk/>
            <pc:sldMk cId="1669629550" sldId="259"/>
            <ac:spMk id="2" creationId="{DB30C9A4-25ED-7A3B-F5FB-D0F2585DDD92}"/>
          </ac:spMkLst>
        </pc:spChg>
        <pc:spChg chg="add del mod">
          <ac:chgData name="陳楷志" userId="S::a8241611@ulive.pccu.edu.tw::865312c4-a353-4030-a392-b1512fb5519a" providerId="AD" clId="Web-{82576072-ECCD-07B6-506A-AEF710359752}" dt="2025-02-19T02:32:36.377" v="120"/>
          <ac:spMkLst>
            <pc:docMk/>
            <pc:sldMk cId="1669629550" sldId="259"/>
            <ac:spMk id="4" creationId="{E56CFB8A-60F2-F229-E401-0F4321750768}"/>
          </ac:spMkLst>
        </pc:spChg>
        <pc:spChg chg="del mod">
          <ac:chgData name="陳楷志" userId="S::a8241611@ulive.pccu.edu.tw::865312c4-a353-4030-a392-b1512fb5519a" providerId="AD" clId="Web-{82576072-ECCD-07B6-506A-AEF710359752}" dt="2025-02-19T01:58:22.522" v="79"/>
          <ac:spMkLst>
            <pc:docMk/>
            <pc:sldMk cId="1669629550" sldId="259"/>
            <ac:spMk id="5" creationId="{BCDAFA63-F3D0-D1CD-BB22-A1B7DF5AE25D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2:33:01.863" v="126"/>
          <ac:spMkLst>
            <pc:docMk/>
            <pc:sldMk cId="1669629550" sldId="259"/>
            <ac:spMk id="6" creationId="{80313242-F5FC-2142-DDD5-9FA75917689F}"/>
          </ac:spMkLst>
        </pc:spChg>
        <pc:spChg chg="add del mod">
          <ac:chgData name="陳楷志" userId="S::a8241611@ulive.pccu.edu.tw::865312c4-a353-4030-a392-b1512fb5519a" providerId="AD" clId="Web-{82576072-ECCD-07B6-506A-AEF710359752}" dt="2025-02-19T01:58:19.225" v="78"/>
          <ac:spMkLst>
            <pc:docMk/>
            <pc:sldMk cId="1669629550" sldId="259"/>
            <ac:spMk id="6" creationId="{AF0A9AF7-29DC-FBF0-FF06-FC8C5DAAD9DF}"/>
          </ac:spMkLst>
        </pc:spChg>
        <pc:spChg chg="add mod">
          <ac:chgData name="陳楷志" userId="S::a8241611@ulive.pccu.edu.tw::865312c4-a353-4030-a392-b1512fb5519a" providerId="AD" clId="Web-{82576072-ECCD-07B6-506A-AEF710359752}" dt="2025-02-19T02:36:49.292" v="155" actId="20577"/>
          <ac:spMkLst>
            <pc:docMk/>
            <pc:sldMk cId="1669629550" sldId="259"/>
            <ac:spMk id="7" creationId="{8C6FEB7C-3E70-097E-FA62-4478745720CD}"/>
          </ac:spMkLst>
        </pc:spChg>
        <pc:spChg chg="add del mod">
          <ac:chgData name="陳楷志" userId="S::a8241611@ulive.pccu.edu.tw::865312c4-a353-4030-a392-b1512fb5519a" providerId="AD" clId="Web-{82576072-ECCD-07B6-506A-AEF710359752}" dt="2025-02-19T01:59:08.774" v="81"/>
          <ac:spMkLst>
            <pc:docMk/>
            <pc:sldMk cId="1669629550" sldId="259"/>
            <ac:spMk id="8" creationId="{7CAF98E3-5044-A69A-61DA-245E0B3BB676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2:36:57.527" v="157"/>
          <ac:spMkLst>
            <pc:docMk/>
            <pc:sldMk cId="1669629550" sldId="259"/>
            <ac:spMk id="8" creationId="{A2C8662E-8CE3-D724-6AB4-D40F923CFEA9}"/>
          </ac:spMkLst>
        </pc:spChg>
        <pc:spChg chg="add del mod">
          <ac:chgData name="陳楷志" userId="S::a8241611@ulive.pccu.edu.tw::865312c4-a353-4030-a392-b1512fb5519a" providerId="AD" clId="Web-{82576072-ECCD-07B6-506A-AEF710359752}" dt="2025-02-19T02:32:20.877" v="117"/>
          <ac:spMkLst>
            <pc:docMk/>
            <pc:sldMk cId="1669629550" sldId="259"/>
            <ac:spMk id="10" creationId="{8BD52292-F8C0-D5C9-3FC4-0DD25E35D3AE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1:58:17.054" v="75"/>
          <ac:spMkLst>
            <pc:docMk/>
            <pc:sldMk cId="1669629550" sldId="259"/>
            <ac:spMk id="49" creationId="{C827AF17-1096-2097-C363-F1C08DD6050F}"/>
          </ac:spMkLst>
        </pc:spChg>
        <pc:picChg chg="add del">
          <ac:chgData name="陳楷志" userId="S::a8241611@ulive.pccu.edu.tw::865312c4-a353-4030-a392-b1512fb5519a" providerId="AD" clId="Web-{82576072-ECCD-07B6-506A-AEF710359752}" dt="2025-02-19T01:58:23.647" v="80"/>
          <ac:picMkLst>
            <pc:docMk/>
            <pc:sldMk cId="1669629550" sldId="259"/>
            <ac:picMk id="4" creationId="{42D513F5-F2FF-41E7-2C74-1896423A5149}"/>
          </ac:picMkLst>
        </pc:picChg>
        <pc:picChg chg="add mod ord">
          <ac:chgData name="陳楷志" userId="S::a8241611@ulive.pccu.edu.tw::865312c4-a353-4030-a392-b1512fb5519a" providerId="AD" clId="Web-{82576072-ECCD-07B6-506A-AEF710359752}" dt="2025-02-19T02:33:04.050" v="127" actId="1076"/>
          <ac:picMkLst>
            <pc:docMk/>
            <pc:sldMk cId="1669629550" sldId="259"/>
            <ac:picMk id="5" creationId="{4EF9B218-B163-2C21-5901-ECAEFA1299BB}"/>
          </ac:picMkLst>
        </pc:picChg>
        <pc:picChg chg="add del mod ord">
          <ac:chgData name="陳楷志" userId="S::a8241611@ulive.pccu.edu.tw::865312c4-a353-4030-a392-b1512fb5519a" providerId="AD" clId="Web-{82576072-ECCD-07B6-506A-AEF710359752}" dt="2025-02-19T02:32:30.315" v="118"/>
          <ac:picMkLst>
            <pc:docMk/>
            <pc:sldMk cId="1669629550" sldId="259"/>
            <ac:picMk id="9" creationId="{5BC5FEDF-89C9-E0AC-01D7-F661136AEBCD}"/>
          </ac:picMkLst>
        </pc:picChg>
        <pc:picChg chg="add del mod">
          <ac:chgData name="陳楷志" userId="S::a8241611@ulive.pccu.edu.tw::865312c4-a353-4030-a392-b1512fb5519a" providerId="AD" clId="Web-{82576072-ECCD-07B6-506A-AEF710359752}" dt="2025-02-19T02:32:30.940" v="119"/>
          <ac:picMkLst>
            <pc:docMk/>
            <pc:sldMk cId="1669629550" sldId="259"/>
            <ac:picMk id="11" creationId="{01CF1C10-A914-1CE7-A5C0-22D071F1DEBD}"/>
          </ac:picMkLst>
        </pc:picChg>
      </pc:sldChg>
      <pc:sldChg chg="modSp new del mod modClrScheme chgLayout">
        <pc:chgData name="陳楷志" userId="S::a8241611@ulive.pccu.edu.tw::865312c4-a353-4030-a392-b1512fb5519a" providerId="AD" clId="Web-{82576072-ECCD-07B6-506A-AEF710359752}" dt="2025-02-19T01:56:54.957" v="63"/>
        <pc:sldMkLst>
          <pc:docMk/>
          <pc:sldMk cId="4086275525" sldId="259"/>
        </pc:sldMkLst>
        <pc:spChg chg="mod ord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4086275525" sldId="259"/>
            <ac:spMk id="2" creationId="{9600F765-3389-8ECE-717B-01D4265AF53E}"/>
          </ac:spMkLst>
        </pc:spChg>
        <pc:spChg chg="mod ord">
          <ac:chgData name="陳楷志" userId="S::a8241611@ulive.pccu.edu.tw::865312c4-a353-4030-a392-b1512fb5519a" providerId="AD" clId="Web-{82576072-ECCD-07B6-506A-AEF710359752}" dt="2025-02-19T01:56:54.222" v="62"/>
          <ac:spMkLst>
            <pc:docMk/>
            <pc:sldMk cId="4086275525" sldId="259"/>
            <ac:spMk id="3" creationId="{5E82EA5E-31DB-BB68-3394-2084A28F7F63}"/>
          </ac:spMkLst>
        </pc:spChg>
      </pc:sldChg>
      <pc:sldChg chg="addSp delSp modSp add replId">
        <pc:chgData name="陳楷志" userId="S::a8241611@ulive.pccu.edu.tw::865312c4-a353-4030-a392-b1512fb5519a" providerId="AD" clId="Web-{82576072-ECCD-07B6-506A-AEF710359752}" dt="2025-02-19T02:41:25.771" v="211" actId="1076"/>
        <pc:sldMkLst>
          <pc:docMk/>
          <pc:sldMk cId="958770928" sldId="260"/>
        </pc:sldMkLst>
        <pc:spChg chg="add del mod">
          <ac:chgData name="陳楷志" userId="S::a8241611@ulive.pccu.edu.tw::865312c4-a353-4030-a392-b1512fb5519a" providerId="AD" clId="Web-{82576072-ECCD-07B6-506A-AEF710359752}" dt="2025-02-19T02:37:44.607" v="160"/>
          <ac:spMkLst>
            <pc:docMk/>
            <pc:sldMk cId="958770928" sldId="260"/>
            <ac:spMk id="4" creationId="{E7421952-8AA5-1C5B-444A-86E9C5C00466}"/>
          </ac:spMkLst>
        </pc:spChg>
        <pc:spChg chg="mod">
          <ac:chgData name="陳楷志" userId="S::a8241611@ulive.pccu.edu.tw::865312c4-a353-4030-a392-b1512fb5519a" providerId="AD" clId="Web-{82576072-ECCD-07B6-506A-AEF710359752}" dt="2025-02-19T02:39:55.596" v="196" actId="20577"/>
          <ac:spMkLst>
            <pc:docMk/>
            <pc:sldMk cId="958770928" sldId="260"/>
            <ac:spMk id="7" creationId="{EA9F4272-2423-4E4E-ACAB-EB67481B3746}"/>
          </ac:spMkLst>
        </pc:spChg>
        <pc:picChg chg="del">
          <ac:chgData name="陳楷志" userId="S::a8241611@ulive.pccu.edu.tw::865312c4-a353-4030-a392-b1512fb5519a" providerId="AD" clId="Web-{82576072-ECCD-07B6-506A-AEF710359752}" dt="2025-02-19T02:37:43.216" v="159"/>
          <ac:picMkLst>
            <pc:docMk/>
            <pc:sldMk cId="958770928" sldId="260"/>
            <ac:picMk id="5" creationId="{FE73A0EA-1C95-B231-510A-B99609F93139}"/>
          </ac:picMkLst>
        </pc:picChg>
        <pc:picChg chg="add mod ord">
          <ac:chgData name="陳楷志" userId="S::a8241611@ulive.pccu.edu.tw::865312c4-a353-4030-a392-b1512fb5519a" providerId="AD" clId="Web-{82576072-ECCD-07B6-506A-AEF710359752}" dt="2025-02-19T02:41:25.771" v="211" actId="1076"/>
          <ac:picMkLst>
            <pc:docMk/>
            <pc:sldMk cId="958770928" sldId="260"/>
            <ac:picMk id="6" creationId="{02F13C8C-B5B0-3256-6C15-6FFE69CC11C7}"/>
          </ac:picMkLst>
        </pc:picChg>
        <pc:picChg chg="add mod">
          <ac:chgData name="陳楷志" userId="S::a8241611@ulive.pccu.edu.tw::865312c4-a353-4030-a392-b1512fb5519a" providerId="AD" clId="Web-{82576072-ECCD-07B6-506A-AEF710359752}" dt="2025-02-19T02:40:55.832" v="207" actId="1076"/>
          <ac:picMkLst>
            <pc:docMk/>
            <pc:sldMk cId="958770928" sldId="260"/>
            <ac:picMk id="8" creationId="{7E246556-A7D6-CA2F-9BE8-38C421EEA31A}"/>
          </ac:picMkLst>
        </pc:picChg>
        <pc:picChg chg="add mod">
          <ac:chgData name="陳楷志" userId="S::a8241611@ulive.pccu.edu.tw::865312c4-a353-4030-a392-b1512fb5519a" providerId="AD" clId="Web-{82576072-ECCD-07B6-506A-AEF710359752}" dt="2025-02-19T02:40:52.629" v="206" actId="14100"/>
          <ac:picMkLst>
            <pc:docMk/>
            <pc:sldMk cId="958770928" sldId="260"/>
            <ac:picMk id="9" creationId="{6CAA8B06-855A-5D66-8630-C871DB89DE26}"/>
          </ac:picMkLst>
        </pc:picChg>
        <pc:picChg chg="add del mod">
          <ac:chgData name="陳楷志" userId="S::a8241611@ulive.pccu.edu.tw::865312c4-a353-4030-a392-b1512fb5519a" providerId="AD" clId="Web-{82576072-ECCD-07B6-506A-AEF710359752}" dt="2025-02-19T02:41:08.895" v="209"/>
          <ac:picMkLst>
            <pc:docMk/>
            <pc:sldMk cId="958770928" sldId="260"/>
            <ac:picMk id="10" creationId="{AD997B05-8E00-CBC8-5F7E-F341BE0B2F53}"/>
          </ac:picMkLst>
        </pc:picChg>
      </pc:sldChg>
      <pc:sldChg chg="addSp delSp modSp add replId">
        <pc:chgData name="陳楷志" userId="S::a8241611@ulive.pccu.edu.tw::865312c4-a353-4030-a392-b1512fb5519a" providerId="AD" clId="Web-{82576072-ECCD-07B6-506A-AEF710359752}" dt="2025-02-19T02:44:45.903" v="252" actId="14100"/>
        <pc:sldMkLst>
          <pc:docMk/>
          <pc:sldMk cId="2587633477" sldId="261"/>
        </pc:sldMkLst>
        <pc:spChg chg="add del mod">
          <ac:chgData name="陳楷志" userId="S::a8241611@ulive.pccu.edu.tw::865312c4-a353-4030-a392-b1512fb5519a" providerId="AD" clId="Web-{82576072-ECCD-07B6-506A-AEF710359752}" dt="2025-02-19T02:41:58.444" v="215"/>
          <ac:spMkLst>
            <pc:docMk/>
            <pc:sldMk cId="2587633477" sldId="261"/>
            <ac:spMk id="4" creationId="{46EA7A35-8576-FE79-50CA-4F65F7125CFC}"/>
          </ac:spMkLst>
        </pc:spChg>
        <pc:spChg chg="mod">
          <ac:chgData name="陳楷志" userId="S::a8241611@ulive.pccu.edu.tw::865312c4-a353-4030-a392-b1512fb5519a" providerId="AD" clId="Web-{82576072-ECCD-07B6-506A-AEF710359752}" dt="2025-02-19T02:44:25.730" v="248" actId="20577"/>
          <ac:spMkLst>
            <pc:docMk/>
            <pc:sldMk cId="2587633477" sldId="261"/>
            <ac:spMk id="7" creationId="{FADED02A-79B8-60A0-9A33-867D4A23E3D9}"/>
          </ac:spMkLst>
        </pc:spChg>
        <pc:picChg chg="add mod ord">
          <ac:chgData name="陳楷志" userId="S::a8241611@ulive.pccu.edu.tw::865312c4-a353-4030-a392-b1512fb5519a" providerId="AD" clId="Web-{82576072-ECCD-07B6-506A-AEF710359752}" dt="2025-02-19T02:44:45.903" v="252" actId="14100"/>
          <ac:picMkLst>
            <pc:docMk/>
            <pc:sldMk cId="2587633477" sldId="261"/>
            <ac:picMk id="5" creationId="{38E73A7A-6F87-7E87-36EC-D3611505521C}"/>
          </ac:picMkLst>
        </pc:picChg>
        <pc:picChg chg="del">
          <ac:chgData name="陳楷志" userId="S::a8241611@ulive.pccu.edu.tw::865312c4-a353-4030-a392-b1512fb5519a" providerId="AD" clId="Web-{82576072-ECCD-07B6-506A-AEF710359752}" dt="2025-02-19T02:41:52.662" v="212"/>
          <ac:picMkLst>
            <pc:docMk/>
            <pc:sldMk cId="2587633477" sldId="261"/>
            <ac:picMk id="6" creationId="{B19D7CC1-393B-52F5-C4AA-32509237EC0D}"/>
          </ac:picMkLst>
        </pc:picChg>
        <pc:picChg chg="del">
          <ac:chgData name="陳楷志" userId="S::a8241611@ulive.pccu.edu.tw::865312c4-a353-4030-a392-b1512fb5519a" providerId="AD" clId="Web-{82576072-ECCD-07B6-506A-AEF710359752}" dt="2025-02-19T02:41:53.225" v="213"/>
          <ac:picMkLst>
            <pc:docMk/>
            <pc:sldMk cId="2587633477" sldId="261"/>
            <ac:picMk id="8" creationId="{734DA365-5B86-5653-A37A-C805C866750D}"/>
          </ac:picMkLst>
        </pc:picChg>
        <pc:picChg chg="del">
          <ac:chgData name="陳楷志" userId="S::a8241611@ulive.pccu.edu.tw::865312c4-a353-4030-a392-b1512fb5519a" providerId="AD" clId="Web-{82576072-ECCD-07B6-506A-AEF710359752}" dt="2025-02-19T02:41:55.163" v="214"/>
          <ac:picMkLst>
            <pc:docMk/>
            <pc:sldMk cId="2587633477" sldId="261"/>
            <ac:picMk id="9" creationId="{95691034-BF56-BDAE-8077-503FD5E5CA7C}"/>
          </ac:picMkLst>
        </pc:picChg>
        <pc:picChg chg="add mod">
          <ac:chgData name="陳楷志" userId="S::a8241611@ulive.pccu.edu.tw::865312c4-a353-4030-a392-b1512fb5519a" providerId="AD" clId="Web-{82576072-ECCD-07B6-506A-AEF710359752}" dt="2025-02-19T02:44:41.231" v="250" actId="1076"/>
          <ac:picMkLst>
            <pc:docMk/>
            <pc:sldMk cId="2587633477" sldId="261"/>
            <ac:picMk id="10" creationId="{09B61E69-E677-1421-C1B0-1EB23F5D7DCD}"/>
          </ac:picMkLst>
        </pc:picChg>
      </pc:sldChg>
      <pc:sldChg chg="addSp delSp modSp add replId">
        <pc:chgData name="陳楷志" userId="S::a8241611@ulive.pccu.edu.tw::865312c4-a353-4030-a392-b1512fb5519a" providerId="AD" clId="Web-{82576072-ECCD-07B6-506A-AEF710359752}" dt="2025-02-19T03:06:26.324" v="736" actId="1076"/>
        <pc:sldMkLst>
          <pc:docMk/>
          <pc:sldMk cId="926493385" sldId="262"/>
        </pc:sldMkLst>
        <pc:spChg chg="mod">
          <ac:chgData name="陳楷志" userId="S::a8241611@ulive.pccu.edu.tw::865312c4-a353-4030-a392-b1512fb5519a" providerId="AD" clId="Web-{82576072-ECCD-07B6-506A-AEF710359752}" dt="2025-02-19T02:45:34.998" v="260" actId="20577"/>
          <ac:spMkLst>
            <pc:docMk/>
            <pc:sldMk cId="926493385" sldId="262"/>
            <ac:spMk id="2" creationId="{9254CE5A-15D6-76BF-557D-F07F4B7C70E3}"/>
          </ac:spMkLst>
        </pc:spChg>
        <pc:spChg chg="add del mod">
          <ac:chgData name="陳楷志" userId="S::a8241611@ulive.pccu.edu.tw::865312c4-a353-4030-a392-b1512fb5519a" providerId="AD" clId="Web-{82576072-ECCD-07B6-506A-AEF710359752}" dt="2025-02-19T02:45:50.546" v="261"/>
          <ac:spMkLst>
            <pc:docMk/>
            <pc:sldMk cId="926493385" sldId="262"/>
            <ac:spMk id="4" creationId="{34A3A83F-2629-D554-4CF1-0B12CA82F9E8}"/>
          </ac:spMkLst>
        </pc:spChg>
        <pc:spChg chg="del mod">
          <ac:chgData name="陳楷志" userId="S::a8241611@ulive.pccu.edu.tw::865312c4-a353-4030-a392-b1512fb5519a" providerId="AD" clId="Web-{82576072-ECCD-07B6-506A-AEF710359752}" dt="2025-02-19T02:45:26.889" v="258"/>
          <ac:spMkLst>
            <pc:docMk/>
            <pc:sldMk cId="926493385" sldId="262"/>
            <ac:spMk id="7" creationId="{3A885B38-1AAB-4EB9-B06B-6526C1357BE9}"/>
          </ac:spMkLst>
        </pc:spChg>
        <pc:spChg chg="add del mod">
          <ac:chgData name="陳楷志" userId="S::a8241611@ulive.pccu.edu.tw::865312c4-a353-4030-a392-b1512fb5519a" providerId="AD" clId="Web-{82576072-ECCD-07B6-506A-AEF710359752}" dt="2025-02-19T02:46:06.999" v="264"/>
          <ac:spMkLst>
            <pc:docMk/>
            <pc:sldMk cId="926493385" sldId="262"/>
            <ac:spMk id="9" creationId="{328FAE8E-3D37-23E3-1F6F-F2518D626F08}"/>
          </ac:spMkLst>
        </pc:spChg>
        <pc:spChg chg="add mod">
          <ac:chgData name="陳楷志" userId="S::a8241611@ulive.pccu.edu.tw::865312c4-a353-4030-a392-b1512fb5519a" providerId="AD" clId="Web-{82576072-ECCD-07B6-506A-AEF710359752}" dt="2025-02-19T02:53:49.891" v="607" actId="14100"/>
          <ac:spMkLst>
            <pc:docMk/>
            <pc:sldMk cId="926493385" sldId="262"/>
            <ac:spMk id="12" creationId="{4E0FD5E4-33D1-5BB2-48AF-8C1D5921B4A5}"/>
          </ac:spMkLst>
        </pc:spChg>
        <pc:spChg chg="add del">
          <ac:chgData name="陳楷志" userId="S::a8241611@ulive.pccu.edu.tw::865312c4-a353-4030-a392-b1512fb5519a" providerId="AD" clId="Web-{82576072-ECCD-07B6-506A-AEF710359752}" dt="2025-02-19T02:52:48.279" v="590"/>
          <ac:spMkLst>
            <pc:docMk/>
            <pc:sldMk cId="926493385" sldId="262"/>
            <ac:spMk id="13" creationId="{109D5DB5-70A4-D625-B7B5-D80D5776C2C6}"/>
          </ac:spMkLst>
        </pc:spChg>
        <pc:spChg chg="add mod">
          <ac:chgData name="陳楷志" userId="S::a8241611@ulive.pccu.edu.tw::865312c4-a353-4030-a392-b1512fb5519a" providerId="AD" clId="Web-{82576072-ECCD-07B6-506A-AEF710359752}" dt="2025-02-19T03:06:10.026" v="734" actId="1076"/>
          <ac:spMkLst>
            <pc:docMk/>
            <pc:sldMk cId="926493385" sldId="262"/>
            <ac:spMk id="14" creationId="{0248089B-A450-AAF0-DF4F-FE2DFAF64549}"/>
          </ac:spMkLst>
        </pc:spChg>
        <pc:spChg chg="add mod">
          <ac:chgData name="陳楷志" userId="S::a8241611@ulive.pccu.edu.tw::865312c4-a353-4030-a392-b1512fb5519a" providerId="AD" clId="Web-{82576072-ECCD-07B6-506A-AEF710359752}" dt="2025-02-19T03:06:26.324" v="736" actId="1076"/>
          <ac:spMkLst>
            <pc:docMk/>
            <pc:sldMk cId="926493385" sldId="262"/>
            <ac:spMk id="15" creationId="{EB6833C5-43EF-761A-7976-45932DD3B650}"/>
          </ac:spMkLst>
        </pc:spChg>
        <pc:spChg chg="add mod">
          <ac:chgData name="陳楷志" userId="S::a8241611@ulive.pccu.edu.tw::865312c4-a353-4030-a392-b1512fb5519a" providerId="AD" clId="Web-{82576072-ECCD-07B6-506A-AEF710359752}" dt="2025-02-19T03:06:15.183" v="735" actId="1076"/>
          <ac:spMkLst>
            <pc:docMk/>
            <pc:sldMk cId="926493385" sldId="262"/>
            <ac:spMk id="16" creationId="{A27AEF21-0981-3504-F6B4-F1AE52235FF8}"/>
          </ac:spMkLst>
        </pc:spChg>
        <pc:spChg chg="add mod">
          <ac:chgData name="陳楷志" userId="S::a8241611@ulive.pccu.edu.tw::865312c4-a353-4030-a392-b1512fb5519a" providerId="AD" clId="Web-{82576072-ECCD-07B6-506A-AEF710359752}" dt="2025-02-19T02:57:38.977" v="667"/>
          <ac:spMkLst>
            <pc:docMk/>
            <pc:sldMk cId="926493385" sldId="262"/>
            <ac:spMk id="17" creationId="{0EBC2E72-00E4-4A47-B536-F142959E66F6}"/>
          </ac:spMkLst>
        </pc:spChg>
        <pc:graphicFrameChg chg="add del mod ord modGraphic">
          <ac:chgData name="陳楷志" userId="S::a8241611@ulive.pccu.edu.tw::865312c4-a353-4030-a392-b1512fb5519a" providerId="AD" clId="Web-{82576072-ECCD-07B6-506A-AEF710359752}" dt="2025-02-19T02:46:00.359" v="263"/>
          <ac:graphicFrameMkLst>
            <pc:docMk/>
            <pc:sldMk cId="926493385" sldId="262"/>
            <ac:graphicFrameMk id="6" creationId="{1AE260AC-3315-59F9-6A77-5BF6B1B1B646}"/>
          </ac:graphicFrameMkLst>
        </pc:graphicFrameChg>
        <pc:graphicFrameChg chg="add mod ord modGraphic">
          <ac:chgData name="陳楷志" userId="S::a8241611@ulive.pccu.edu.tw::865312c4-a353-4030-a392-b1512fb5519a" providerId="AD" clId="Web-{82576072-ECCD-07B6-506A-AEF710359752}" dt="2025-02-19T02:53:41.562" v="605"/>
          <ac:graphicFrameMkLst>
            <pc:docMk/>
            <pc:sldMk cId="926493385" sldId="262"/>
            <ac:graphicFrameMk id="11" creationId="{D46CF92F-06D6-D70F-4D28-B78806525552}"/>
          </ac:graphicFrameMkLst>
        </pc:graphicFrameChg>
        <pc:picChg chg="del">
          <ac:chgData name="陳楷志" userId="S::a8241611@ulive.pccu.edu.tw::865312c4-a353-4030-a392-b1512fb5519a" providerId="AD" clId="Web-{82576072-ECCD-07B6-506A-AEF710359752}" dt="2025-02-19T02:45:26.139" v="256"/>
          <ac:picMkLst>
            <pc:docMk/>
            <pc:sldMk cId="926493385" sldId="262"/>
            <ac:picMk id="5" creationId="{060ABAA5-4E12-2A53-E612-6A9921EFF74C}"/>
          </ac:picMkLst>
        </pc:picChg>
        <pc:picChg chg="del">
          <ac:chgData name="陳楷志" userId="S::a8241611@ulive.pccu.edu.tw::865312c4-a353-4030-a392-b1512fb5519a" providerId="AD" clId="Web-{82576072-ECCD-07B6-506A-AEF710359752}" dt="2025-02-19T02:45:26.904" v="259"/>
          <ac:picMkLst>
            <pc:docMk/>
            <pc:sldMk cId="926493385" sldId="262"/>
            <ac:picMk id="10" creationId="{C8DB623C-DA55-4D34-7084-DCA1F8DE4F70}"/>
          </ac:picMkLst>
        </pc:picChg>
      </pc:sldChg>
      <pc:sldChg chg="new del">
        <pc:chgData name="陳楷志" userId="S::a8241611@ulive.pccu.edu.tw::865312c4-a353-4030-a392-b1512fb5519a" providerId="AD" clId="Web-{82576072-ECCD-07B6-506A-AEF710359752}" dt="2025-02-19T02:45:11.919" v="254"/>
        <pc:sldMkLst>
          <pc:docMk/>
          <pc:sldMk cId="1025254398" sldId="262"/>
        </pc:sldMkLst>
      </pc:sldChg>
      <pc:sldChg chg="new del">
        <pc:chgData name="陳楷志" userId="S::a8241611@ulive.pccu.edu.tw::865312c4-a353-4030-a392-b1512fb5519a" providerId="AD" clId="Web-{82576072-ECCD-07B6-506A-AEF710359752}" dt="2025-02-19T02:57:48.196" v="669"/>
        <pc:sldMkLst>
          <pc:docMk/>
          <pc:sldMk cId="1913465086" sldId="263"/>
        </pc:sldMkLst>
      </pc:sldChg>
      <pc:sldChg chg="addSp delSp modSp add replId">
        <pc:chgData name="陳楷志" userId="S::a8241611@ulive.pccu.edu.tw::865312c4-a353-4030-a392-b1512fb5519a" providerId="AD" clId="Web-{82576072-ECCD-07B6-506A-AEF710359752}" dt="2025-02-19T03:01:48.298" v="715" actId="20577"/>
        <pc:sldMkLst>
          <pc:docMk/>
          <pc:sldMk cId="2379940584" sldId="263"/>
        </pc:sldMkLst>
        <pc:spChg chg="mod">
          <ac:chgData name="陳楷志" userId="S::a8241611@ulive.pccu.edu.tw::865312c4-a353-4030-a392-b1512fb5519a" providerId="AD" clId="Web-{82576072-ECCD-07B6-506A-AEF710359752}" dt="2025-02-19T02:58:16.541" v="683" actId="20577"/>
          <ac:spMkLst>
            <pc:docMk/>
            <pc:sldMk cId="2379940584" sldId="263"/>
            <ac:spMk id="2" creationId="{FCD2AFFE-EC5E-AA32-CCD1-88B586BEC3BE}"/>
          </ac:spMkLst>
        </pc:spChg>
        <pc:spChg chg="add del mod">
          <ac:chgData name="陳楷志" userId="S::a8241611@ulive.pccu.edu.tw::865312c4-a353-4030-a392-b1512fb5519a" providerId="AD" clId="Web-{82576072-ECCD-07B6-506A-AEF710359752}" dt="2025-02-19T02:58:07.025" v="673"/>
          <ac:spMkLst>
            <pc:docMk/>
            <pc:sldMk cId="2379940584" sldId="263"/>
            <ac:spMk id="4" creationId="{8651FF91-C6B1-876D-1830-FB65624C459B}"/>
          </ac:spMkLst>
        </pc:spChg>
        <pc:spChg chg="add mod">
          <ac:chgData name="陳楷志" userId="S::a8241611@ulive.pccu.edu.tw::865312c4-a353-4030-a392-b1512fb5519a" providerId="AD" clId="Web-{82576072-ECCD-07B6-506A-AEF710359752}" dt="2025-02-19T03:01:48.298" v="715" actId="20577"/>
          <ac:spMkLst>
            <pc:docMk/>
            <pc:sldMk cId="2379940584" sldId="263"/>
            <ac:spMk id="6" creationId="{791EC3D5-3922-F309-8481-AD2DE1EFAEBE}"/>
          </ac:spMkLst>
        </pc:spChg>
        <pc:spChg chg="del mod">
          <ac:chgData name="陳楷志" userId="S::a8241611@ulive.pccu.edu.tw::865312c4-a353-4030-a392-b1512fb5519a" providerId="AD" clId="Web-{82576072-ECCD-07B6-506A-AEF710359752}" dt="2025-02-19T02:58:09.228" v="675"/>
          <ac:spMkLst>
            <pc:docMk/>
            <pc:sldMk cId="2379940584" sldId="263"/>
            <ac:spMk id="7" creationId="{1D4550AC-5350-F4C4-31F5-6E32479F7B7F}"/>
          </ac:spMkLst>
        </pc:spChg>
        <pc:spChg chg="del">
          <ac:chgData name="陳楷志" userId="S::a8241611@ulive.pccu.edu.tw::865312c4-a353-4030-a392-b1512fb5519a" providerId="AD" clId="Web-{82576072-ECCD-07B6-506A-AEF710359752}" dt="2025-02-19T02:58:06.165" v="672"/>
          <ac:spMkLst>
            <pc:docMk/>
            <pc:sldMk cId="2379940584" sldId="263"/>
            <ac:spMk id="49" creationId="{C9D0182B-2896-0997-4D89-4279A83D3110}"/>
          </ac:spMkLst>
        </pc:spChg>
        <pc:picChg chg="del">
          <ac:chgData name="陳楷志" userId="S::a8241611@ulive.pccu.edu.tw::865312c4-a353-4030-a392-b1512fb5519a" providerId="AD" clId="Web-{82576072-ECCD-07B6-506A-AEF710359752}" dt="2025-02-19T02:57:57.571" v="671"/>
          <ac:picMkLst>
            <pc:docMk/>
            <pc:sldMk cId="2379940584" sldId="263"/>
            <ac:picMk id="5" creationId="{62975E0A-81F3-F498-E4B2-2A2B6914CF3C}"/>
          </ac:picMkLst>
        </pc:picChg>
        <pc:picChg chg="del">
          <ac:chgData name="陳楷志" userId="S::a8241611@ulive.pccu.edu.tw::865312c4-a353-4030-a392-b1512fb5519a" providerId="AD" clId="Web-{82576072-ECCD-07B6-506A-AEF710359752}" dt="2025-02-19T02:58:09.806" v="676"/>
          <ac:picMkLst>
            <pc:docMk/>
            <pc:sldMk cId="2379940584" sldId="263"/>
            <ac:picMk id="10" creationId="{4AE8C327-953F-4621-712A-D0F542EFA5D2}"/>
          </ac:picMkLst>
        </pc:picChg>
      </pc:sldChg>
      <pc:sldChg chg="addSp delSp modSp add replId">
        <pc:chgData name="陳楷志" userId="S::a8241611@ulive.pccu.edu.tw::865312c4-a353-4030-a392-b1512fb5519a" providerId="AD" clId="Web-{82576072-ECCD-07B6-506A-AEF710359752}" dt="2025-02-19T03:04:59.336" v="733" actId="1076"/>
        <pc:sldMkLst>
          <pc:docMk/>
          <pc:sldMk cId="1299500076" sldId="264"/>
        </pc:sldMkLst>
        <pc:spChg chg="mod">
          <ac:chgData name="陳楷志" userId="S::a8241611@ulive.pccu.edu.tw::865312c4-a353-4030-a392-b1512fb5519a" providerId="AD" clId="Web-{82576072-ECCD-07B6-506A-AEF710359752}" dt="2025-02-19T03:04:54.383" v="731" actId="1076"/>
          <ac:spMkLst>
            <pc:docMk/>
            <pc:sldMk cId="1299500076" sldId="264"/>
            <ac:spMk id="2" creationId="{F831A2E6-89C4-AF4F-63A5-E7A5EAF224D7}"/>
          </ac:spMkLst>
        </pc:spChg>
        <pc:spChg chg="del">
          <ac:chgData name="陳楷志" userId="S::a8241611@ulive.pccu.edu.tw::865312c4-a353-4030-a392-b1512fb5519a" providerId="AD" clId="Web-{82576072-ECCD-07B6-506A-AEF710359752}" dt="2025-02-19T03:01:58.658" v="717"/>
          <ac:spMkLst>
            <pc:docMk/>
            <pc:sldMk cId="1299500076" sldId="264"/>
            <ac:spMk id="6" creationId="{3455D2D6-1722-A3A5-D746-D28F2DA09315}"/>
          </ac:spMkLst>
        </pc:spChg>
        <pc:picChg chg="add mod">
          <ac:chgData name="陳楷志" userId="S::a8241611@ulive.pccu.edu.tw::865312c4-a353-4030-a392-b1512fb5519a" providerId="AD" clId="Web-{82576072-ECCD-07B6-506A-AEF710359752}" dt="2025-02-19T03:04:59.336" v="733" actId="1076"/>
          <ac:picMkLst>
            <pc:docMk/>
            <pc:sldMk cId="1299500076" sldId="264"/>
            <ac:picMk id="3" creationId="{3A68F074-66E8-F0C6-8F0E-0EF2A1AD5CE0}"/>
          </ac:picMkLst>
        </pc:picChg>
      </pc:sldChg>
      <pc:sldChg chg="add del replId">
        <pc:chgData name="陳楷志" userId="S::a8241611@ulive.pccu.edu.tw::865312c4-a353-4030-a392-b1512fb5519a" providerId="AD" clId="Web-{82576072-ECCD-07B6-506A-AEF710359752}" dt="2025-02-19T03:04:20.069" v="726"/>
        <pc:sldMkLst>
          <pc:docMk/>
          <pc:sldMk cId="2433406327" sldId="265"/>
        </pc:sldMkLst>
      </pc:sldChg>
      <pc:sldMasterChg chg="add del addSldLayout delSldLayout">
        <pc:chgData name="陳楷志" userId="S::a8241611@ulive.pccu.edu.tw::865312c4-a353-4030-a392-b1512fb5519a" providerId="AD" clId="Web-{82576072-ECCD-07B6-506A-AEF710359752}" dt="2025-02-19T01:56:54.222" v="62"/>
        <pc:sldMasterMkLst>
          <pc:docMk/>
          <pc:sldMasterMk cId="2460954070" sldId="2147483660"/>
        </pc:sldMasterMkLst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陳楷志" userId="S::a8241611@ulive.pccu.edu.tw::865312c4-a353-4030-a392-b1512fb5519a" providerId="AD" clId="Web-{82576072-ECCD-07B6-506A-AEF710359752}" dt="2025-02-19T01:56:54.222" v="62"/>
        <pc:sldMasterMkLst>
          <pc:docMk/>
          <pc:sldMasterMk cId="682858033" sldId="2147483672"/>
        </pc:sldMasterMkLst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559976863" sldId="2147483673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72617735" sldId="2147483674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972447833" sldId="2147483675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148443800" sldId="2147483676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2109665672" sldId="2147483677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3941386418" sldId="2147483678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1326705748" sldId="2147483679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2772232133" sldId="2147483680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1167903860" sldId="2147483681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382574353" sldId="2147483682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4.222" v="62"/>
          <pc:sldLayoutMkLst>
            <pc:docMk/>
            <pc:sldMasterMk cId="682858033" sldId="2147483672"/>
            <pc:sldLayoutMk cId="4238671196" sldId="2147483683"/>
          </pc:sldLayoutMkLst>
        </pc:sldLayoutChg>
      </pc:sldMasterChg>
      <pc:sldMasterChg chg="add del addSldLayout delSldLayout modSldLayout">
        <pc:chgData name="陳楷志" userId="S::a8241611@ulive.pccu.edu.tw::865312c4-a353-4030-a392-b1512fb5519a" providerId="AD" clId="Web-{82576072-ECCD-07B6-506A-AEF710359752}" dt="2025-02-19T01:56:51.410" v="61"/>
        <pc:sldMasterMkLst>
          <pc:docMk/>
          <pc:sldMasterMk cId="1066186153" sldId="2147483684"/>
        </pc:sldMasterMkLst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2393636805" sldId="2147483685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2189488043" sldId="2147483686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3211346008" sldId="2147483687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3298089083" sldId="2147483688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966059950" sldId="2147483689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3065923919" sldId="2147483690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3502191752" sldId="2147483691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3623768325" sldId="2147483692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1172253733" sldId="2147483693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1577436322" sldId="2147483694"/>
          </pc:sldLayoutMkLst>
        </pc:sldLayoutChg>
        <pc:sldLayoutChg chg="add del mod replId">
          <pc:chgData name="陳楷志" userId="S::a8241611@ulive.pccu.edu.tw::865312c4-a353-4030-a392-b1512fb5519a" providerId="AD" clId="Web-{82576072-ECCD-07B6-506A-AEF710359752}" dt="2025-02-19T01:56:51.410" v="61"/>
          <pc:sldLayoutMkLst>
            <pc:docMk/>
            <pc:sldMasterMk cId="1066186153" sldId="2147483684"/>
            <pc:sldLayoutMk cId="3172444882" sldId="2147483695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nalfantasyxiv.com/" TargetMode="External"/><Relationship Id="rId2" Type="http://schemas.openxmlformats.org/officeDocument/2006/relationships/hyperlink" Target="https://ff14.huijiwiki.com/wiki/%E9%A6%96%E9%A1%B5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02731" y="1542402"/>
            <a:ext cx="5186842" cy="2387918"/>
          </a:xfrm>
        </p:spPr>
        <p:txBody>
          <a:bodyPr anchor="b">
            <a:normAutofit/>
          </a:bodyPr>
          <a:lstStyle/>
          <a:p>
            <a:r>
              <a:rPr lang="ja-JP" altLang="en-US" sz="5200">
                <a:solidFill>
                  <a:schemeClr val="tx2"/>
                </a:solidFill>
              </a:rPr>
              <a:t>遊戲攻略網站</a:t>
            </a:r>
            <a:endParaRPr lang="en-US" sz="520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2135" y="4001587"/>
            <a:ext cx="5188034" cy="68207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ja-JP" altLang="en-US">
                <a:solidFill>
                  <a:schemeClr val="tx2"/>
                </a:solidFill>
                <a:ea typeface="ＭＳ Ｐゴシック"/>
              </a:rPr>
              <a:t>製作人:陳楷志</a:t>
            </a:r>
            <a:endParaRPr lang="en-US">
              <a:solidFill>
                <a:schemeClr val="tx2"/>
              </a:solidFill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DDC86-5A4E-0208-D990-EC46D8A6F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280679"/>
            <a:ext cx="9833548" cy="1325563"/>
          </a:xfrm>
        </p:spPr>
        <p:txBody>
          <a:bodyPr anchor="b">
            <a:normAutofit/>
          </a:bodyPr>
          <a:lstStyle/>
          <a:p>
            <a:pPr algn="ctr"/>
            <a:r>
              <a:rPr lang="ja-JP" altLang="en-US" sz="3600">
                <a:solidFill>
                  <a:schemeClr val="tx2"/>
                </a:solidFill>
              </a:rPr>
              <a:t>目錄</a:t>
            </a:r>
            <a:endParaRPr lang="en-US" sz="3600">
              <a:solidFill>
                <a:schemeClr val="tx2"/>
              </a:soli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13A4EEE7-52B3-7DD9-EDD2-0C36EF377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890979"/>
            <a:ext cx="9833548" cy="26939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1800">
                <a:solidFill>
                  <a:schemeClr val="tx2"/>
                </a:solidFill>
                <a:ea typeface="ＭＳ Ｐゴシック"/>
              </a:rPr>
              <a:t>使用程式</a:t>
            </a:r>
            <a:endParaRPr lang="en-US" sz="1800">
              <a:solidFill>
                <a:schemeClr val="tx2"/>
              </a:solidFill>
            </a:endParaRPr>
          </a:p>
          <a:p>
            <a:r>
              <a:rPr lang="ja-JP" altLang="en-US" sz="1800">
                <a:solidFill>
                  <a:schemeClr val="tx2"/>
                </a:solidFill>
                <a:ea typeface="ＭＳ Ｐゴシック"/>
              </a:rPr>
              <a:t>網站功能介紹</a:t>
            </a:r>
          </a:p>
          <a:p>
            <a:r>
              <a:rPr lang="ja-JP" altLang="en-US" sz="1800">
                <a:solidFill>
                  <a:schemeClr val="tx2"/>
                </a:solidFill>
                <a:ea typeface="ＭＳ Ｐゴシック"/>
              </a:rPr>
              <a:t>製作時間安排</a:t>
            </a:r>
            <a:endParaRPr lang="ja-JP" altLang="en-US" sz="1800" dirty="0">
              <a:solidFill>
                <a:schemeClr val="tx2"/>
              </a:solidFill>
              <a:ea typeface="ＭＳ Ｐゴシック"/>
            </a:endParaRPr>
          </a:p>
          <a:p>
            <a:r>
              <a:rPr lang="ja-JP" altLang="en-US" sz="1800">
                <a:solidFill>
                  <a:schemeClr val="tx2"/>
                </a:solidFill>
                <a:ea typeface="ＭＳ Ｐゴシック"/>
              </a:rPr>
              <a:t>參考網站</a:t>
            </a:r>
            <a:endParaRPr lang="ja-JP" altLang="en-US" sz="1800" dirty="0">
              <a:solidFill>
                <a:schemeClr val="tx2"/>
              </a:solidFill>
              <a:ea typeface="ＭＳ Ｐゴシック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98569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DE6D9-05B5-77DE-D90D-D2861F080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280679"/>
            <a:ext cx="9833548" cy="1325563"/>
          </a:xfrm>
        </p:spPr>
        <p:txBody>
          <a:bodyPr anchor="b">
            <a:normAutofit/>
          </a:bodyPr>
          <a:lstStyle/>
          <a:p>
            <a:pPr algn="ctr"/>
            <a:r>
              <a:rPr lang="ja-JP" altLang="en-US" sz="3600">
                <a:solidFill>
                  <a:schemeClr val="tx2"/>
                </a:solidFill>
                <a:ea typeface="ＭＳ Ｐゴシック"/>
              </a:rPr>
              <a:t>使用程式</a:t>
            </a:r>
            <a:endParaRPr lang="en-US" sz="3600">
              <a:solidFill>
                <a:schemeClr val="tx2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 descr="A group of logos with text&#10;&#10;AI-generated content may be incorrect.">
            <a:extLst>
              <a:ext uri="{FF2B5EF4-FFF2-40B4-BE49-F238E27FC236}">
                <a16:creationId xmlns:a16="http://schemas.microsoft.com/office/drawing/2014/main" id="{350493FC-51D4-F2E6-8D41-478E838AA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4106" y="2857848"/>
            <a:ext cx="4806744" cy="2693976"/>
          </a:xfr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786B364-09F8-B9C6-CB00-F7DE9C540E3C}"/>
              </a:ext>
            </a:extLst>
          </p:cNvPr>
          <p:cNvSpPr txBox="1"/>
          <p:nvPr/>
        </p:nvSpPr>
        <p:spPr>
          <a:xfrm>
            <a:off x="6196748" y="3091473"/>
            <a:ext cx="441639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/>
              <a:t>HTML</a:t>
            </a:r>
            <a:r>
              <a:rPr lang="ja-JP" altLang="en-US" sz="2800"/>
              <a:t>及</a:t>
            </a:r>
            <a:r>
              <a:rPr lang="en-US" sz="2800" dirty="0"/>
              <a:t>CSS</a:t>
            </a:r>
            <a:r>
              <a:rPr lang="ja-JP" altLang="en-US" sz="2800"/>
              <a:t>為主</a:t>
            </a:r>
          </a:p>
          <a:p>
            <a:r>
              <a:rPr lang="ja-JP" altLang="en-US" sz="2800">
                <a:ea typeface="ＭＳ Ｐゴシック"/>
              </a:rPr>
              <a:t>JavaScript少量</a:t>
            </a:r>
            <a:endParaRPr lang="ja-JP" altLang="en-US" sz="280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473823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171EF6-0528-73FD-1D10-BC04756A1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D910BDA4-509B-BD41-52E4-AEE29E4F0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827AF17-1096-2097-C363-F1C08DD60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30C9A4-25ED-7A3B-F5FB-D0F2585DD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717462"/>
            <a:ext cx="9833548" cy="685042"/>
          </a:xfrm>
        </p:spPr>
        <p:txBody>
          <a:bodyPr anchor="b">
            <a:normAutofit/>
          </a:bodyPr>
          <a:lstStyle/>
          <a:p>
            <a:pPr algn="ctr"/>
            <a:r>
              <a:rPr lang="ja-JP" altLang="en-US" sz="3600">
                <a:solidFill>
                  <a:schemeClr val="tx2"/>
                </a:solidFill>
                <a:ea typeface="ＭＳ Ｐゴシック"/>
              </a:rPr>
              <a:t>網站功能介紹</a:t>
            </a:r>
            <a:endParaRPr lang="ja-JP" altLang="en-US" sz="3600" dirty="0">
              <a:solidFill>
                <a:schemeClr val="tx2"/>
              </a:solidFill>
              <a:ea typeface="ＭＳ Ｐゴシック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0CD018A7-C18F-BF7A-6404-311FC8B50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40E94EC-5AC6-45EC-F7C2-E88B128C58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61E9EAE-BD37-62C7-79FA-665852ABB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74724B1-677C-146E-6D7B-E4357F271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0FD9692-D940-C794-47C7-D7CE1BA7B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AA40045-63F4-250F-DE88-89441978C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0FD7C59-9247-2C6A-630E-F7322BEAA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BC48244-F9D4-F574-3EA5-0E61786EA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7ECD099-A557-04D4-6646-720CAC7FAE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D0AB2E5-F63C-58B9-8BA3-75D57D127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4EF9B218-B163-2C21-5901-ECAEFA129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062" y="1794733"/>
            <a:ext cx="6769309" cy="32598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6FEB7C-3E70-097E-FA62-4478745720CD}"/>
              </a:ext>
            </a:extLst>
          </p:cNvPr>
          <p:cNvSpPr txBox="1"/>
          <p:nvPr/>
        </p:nvSpPr>
        <p:spPr>
          <a:xfrm>
            <a:off x="7484226" y="1845018"/>
            <a:ext cx="4314961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ＭＳ Ｐゴシック"/>
              </a:rPr>
              <a:t>左上角icon可連結到遊戲官網,中間圖片慧輪播三張圖片,左邊導引列可直接移動到指定標題,且始終固定在視窗左側。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669629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5BFDF6-FCA1-FF60-2E9C-DB1B56F00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E8FCF246-70F5-CB02-A824-22E811F76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8FA7BA9-6CBE-958E-D3F8-21ADE36E7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42AEDA-7516-D63C-4CC6-9D9387A29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717462"/>
            <a:ext cx="9833548" cy="685042"/>
          </a:xfrm>
        </p:spPr>
        <p:txBody>
          <a:bodyPr anchor="b">
            <a:normAutofit/>
          </a:bodyPr>
          <a:lstStyle/>
          <a:p>
            <a:pPr algn="ctr"/>
            <a:r>
              <a:rPr lang="ja-JP" altLang="en-US" sz="3600">
                <a:solidFill>
                  <a:schemeClr val="tx2"/>
                </a:solidFill>
                <a:ea typeface="ＭＳ Ｐゴシック"/>
              </a:rPr>
              <a:t>網站功能介紹</a:t>
            </a:r>
            <a:endParaRPr lang="ja-JP" altLang="en-US" sz="3600" dirty="0">
              <a:solidFill>
                <a:schemeClr val="tx2"/>
              </a:solidFill>
              <a:ea typeface="ＭＳ Ｐゴシック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FE15030-6833-7C29-215E-120FD7C31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43B4893-B014-6ED7-1EB7-45CA15ED19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2B9DD42-845B-ABE0-E380-5DE26F788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56C66B1-0791-E748-6560-7EBDA7D27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A1D091D-9C11-1E6D-1B3F-7E1FF8D74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9AD9A57-7E56-C514-0361-E786B9CF1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9F68ECD-E0D4-281B-0F44-6BD73FE2C9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7023ED3-676C-CA04-39DB-33DDB5F4E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7863F47-CA9C-8F6E-6969-70CBB0D179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4367248-D8D4-095B-FE7B-7CFE15F15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A9F4272-2423-4E4E-ACAB-EB67481B3746}"/>
              </a:ext>
            </a:extLst>
          </p:cNvPr>
          <p:cNvSpPr txBox="1"/>
          <p:nvPr/>
        </p:nvSpPr>
        <p:spPr>
          <a:xfrm>
            <a:off x="7484226" y="1845018"/>
            <a:ext cx="431496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ＭＳ Ｐゴシック"/>
              </a:rPr>
              <a:t>此為職業介紹欄,當滑鼠懸放在圖片上時會變換圖片,且當視窗縮小時會重新排列順序。</a:t>
            </a:r>
          </a:p>
        </p:txBody>
      </p:sp>
      <p:pic>
        <p:nvPicPr>
          <p:cNvPr id="6" name="Content Placeholder 5" descr="Screens screenshot of a video game&#10;&#10;AI-generated content may be incorrect.">
            <a:extLst>
              <a:ext uri="{FF2B5EF4-FFF2-40B4-BE49-F238E27FC236}">
                <a16:creationId xmlns:a16="http://schemas.microsoft.com/office/drawing/2014/main" id="{02F13C8C-B5B0-3256-6C15-6FFE69CC1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572" y="2155783"/>
            <a:ext cx="6980253" cy="3774690"/>
          </a:xfrm>
        </p:spPr>
      </p:pic>
      <p:pic>
        <p:nvPicPr>
          <p:cNvPr id="8" name="Picture 7" descr="A screenshot of a phone&#10;&#10;AI-generated content may be incorrect.">
            <a:extLst>
              <a:ext uri="{FF2B5EF4-FFF2-40B4-BE49-F238E27FC236}">
                <a16:creationId xmlns:a16="http://schemas.microsoft.com/office/drawing/2014/main" id="{7E246556-A7D6-CA2F-9BE8-38C421EEA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1474" y="3041114"/>
            <a:ext cx="1693390" cy="2986474"/>
          </a:xfrm>
          <a:prstGeom prst="rect">
            <a:avLst/>
          </a:prstGeom>
        </p:spPr>
      </p:pic>
      <p:pic>
        <p:nvPicPr>
          <p:cNvPr id="9" name="Picture 8" descr="Screens screenshot of a video game&#10;&#10;AI-generated content may be incorrect.">
            <a:extLst>
              <a:ext uri="{FF2B5EF4-FFF2-40B4-BE49-F238E27FC236}">
                <a16:creationId xmlns:a16="http://schemas.microsoft.com/office/drawing/2014/main" id="{6CAA8B06-855A-5D66-8630-C871DB89D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6935" y="3040363"/>
            <a:ext cx="2145248" cy="300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770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F785DC-845D-CC74-585F-56D1EBA1C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70E45132-6E9F-4B37-74F0-8CBE187D2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B99785E-1341-EFD9-1AC0-9CD8F9563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48396D-AED2-2C61-A130-BA24AD998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717462"/>
            <a:ext cx="9833548" cy="685042"/>
          </a:xfrm>
        </p:spPr>
        <p:txBody>
          <a:bodyPr anchor="b">
            <a:normAutofit/>
          </a:bodyPr>
          <a:lstStyle/>
          <a:p>
            <a:pPr algn="ctr"/>
            <a:r>
              <a:rPr lang="ja-JP" altLang="en-US" sz="3600">
                <a:solidFill>
                  <a:schemeClr val="tx2"/>
                </a:solidFill>
                <a:ea typeface="ＭＳ Ｐゴシック"/>
              </a:rPr>
              <a:t>網站功能介紹</a:t>
            </a:r>
            <a:endParaRPr lang="ja-JP" altLang="en-US" sz="3600" dirty="0">
              <a:solidFill>
                <a:schemeClr val="tx2"/>
              </a:solidFill>
              <a:ea typeface="ＭＳ Ｐゴシック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2CEDB06-AF99-47CF-2E74-96432CAEA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F03D8B4-77F3-D364-B394-DA5F0ADAD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C9118E5-9807-AD0B-2F51-5D6EB7B4E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AC2F12E-B6E6-66CE-D3A8-7F2D5A4BB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3868D71-88C5-B99B-8E7D-4BA8AF3E2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CF04399-37BA-C94F-3524-645F67AE0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A4974F7-05AC-B123-BC9B-A8AED7444E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7E5C8E8-99B2-FD41-CE53-765CC501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987CA7B-0700-BECD-7F85-E73334BC9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903E160-D113-6032-C4C1-00DDDF9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ADED02A-79B8-60A0-9A33-867D4A23E3D9}"/>
              </a:ext>
            </a:extLst>
          </p:cNvPr>
          <p:cNvSpPr txBox="1"/>
          <p:nvPr/>
        </p:nvSpPr>
        <p:spPr>
          <a:xfrm>
            <a:off x="1185820" y="4940643"/>
            <a:ext cx="664858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ＭＳ Ｐゴシック"/>
              </a:rPr>
              <a:t>此為玩法介紹其中一段敘述,當滑鼠懸停在敘述中的圖示上時會出現關於圖示的說明。</a:t>
            </a:r>
          </a:p>
        </p:txBody>
      </p:sp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38E73A7A-6F87-7E87-36EC-D36115055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8262" y="1403307"/>
            <a:ext cx="9670257" cy="3398130"/>
          </a:xfrm>
        </p:spPr>
      </p:pic>
      <p:pic>
        <p:nvPicPr>
          <p:cNvPr id="10" name="Picture 9" descr="A black and white rectangle with white text&#10;&#10;AI-generated content may be incorrect.">
            <a:extLst>
              <a:ext uri="{FF2B5EF4-FFF2-40B4-BE49-F238E27FC236}">
                <a16:creationId xmlns:a16="http://schemas.microsoft.com/office/drawing/2014/main" id="{09B61E69-E677-1421-C1B0-1EB23F5D7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394" y="4936331"/>
            <a:ext cx="3295650" cy="115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63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3FC592-E17D-EF24-EA9B-6AF5C017E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C1C988AA-5F04-083D-014D-0B7E5E7EE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738DA3C-97FE-64C0-F310-57D413D09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54CE5A-15D6-76BF-557D-F07F4B7C7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717462"/>
            <a:ext cx="9833548" cy="685042"/>
          </a:xfrm>
        </p:spPr>
        <p:txBody>
          <a:bodyPr anchor="b">
            <a:normAutofit/>
          </a:bodyPr>
          <a:lstStyle/>
          <a:p>
            <a:pPr algn="ctr"/>
            <a:r>
              <a:rPr lang="ja-JP" altLang="en-US" sz="3600">
                <a:solidFill>
                  <a:schemeClr val="tx2"/>
                </a:solidFill>
                <a:ea typeface="ＭＳ Ｐゴシック"/>
              </a:rPr>
              <a:t>製作時間安排</a:t>
            </a:r>
            <a:endParaRPr lang="ja-JP" altLang="en-US" sz="3600" dirty="0">
              <a:solidFill>
                <a:schemeClr val="tx2"/>
              </a:solidFill>
              <a:ea typeface="ＭＳ Ｐゴシック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3294C91-E689-34D2-19FE-2C27E1937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2C9C63C-025E-8DEF-0EE0-01DA17913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F5899F1-8051-CC17-A0E5-B579A9476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13976144-C718-CB36-8C4D-F6388995C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D159469-0F72-8B54-B62E-081A4DE47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95A2902C-4C26-2783-28FA-A634D80DE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4C03692-7B3E-B21F-0940-CBA37FF5D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211A94B-6A22-4B1B-FF46-5863942556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2DD05B2-2753-2562-225A-9F24F864D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0BD38EE-705E-5F7D-049C-7BC80DB89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D46CF92F-06D6-D70F-4D28-B788065255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5480996"/>
              </p:ext>
            </p:extLst>
          </p:nvPr>
        </p:nvGraphicFramePr>
        <p:xfrm>
          <a:off x="838200" y="1825625"/>
          <a:ext cx="10515596" cy="42947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228">
                  <a:extLst>
                    <a:ext uri="{9D8B030D-6E8A-4147-A177-3AD203B41FA5}">
                      <a16:colId xmlns:a16="http://schemas.microsoft.com/office/drawing/2014/main" val="1335309230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325908265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3156864099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17058980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545989941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746437942"/>
                    </a:ext>
                  </a:extLst>
                </a:gridCol>
                <a:gridCol w="1502228">
                  <a:extLst>
                    <a:ext uri="{9D8B030D-6E8A-4147-A177-3AD203B41FA5}">
                      <a16:colId xmlns:a16="http://schemas.microsoft.com/office/drawing/2014/main" val="1376690769"/>
                    </a:ext>
                  </a:extLst>
                </a:gridCol>
              </a:tblGrid>
              <a:tr h="840274">
                <a:tc>
                  <a:txBody>
                    <a:bodyPr/>
                    <a:lstStyle/>
                    <a:p>
                      <a:pPr lvl="0" algn="ctr"/>
                      <a:r>
                        <a:rPr lang="ja-JP" altLang="en-US"/>
                        <a:t>禮拜一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ja-JP" altLang="en-US" sz="1800" b="1" i="0" u="none" strike="noStrike" noProof="0">
                          <a:solidFill>
                            <a:srgbClr val="FFFFFF"/>
                          </a:solidFill>
                          <a:latin typeface="MS PGothic"/>
                          <a:ea typeface="MS PGothic"/>
                        </a:rPr>
                        <a:t>禮拜二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ja-JP" altLang="en-US" sz="1800" b="1" i="0" u="none" strike="noStrike" noProof="0">
                          <a:solidFill>
                            <a:srgbClr val="FFFFFF"/>
                          </a:solidFill>
                          <a:latin typeface="MS PGothic"/>
                          <a:ea typeface="MS PGothic"/>
                        </a:rPr>
                        <a:t>禮拜三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ja-JP" altLang="en-US" sz="1800" b="1" i="0" u="none" strike="noStrike" noProof="0">
                          <a:solidFill>
                            <a:srgbClr val="FFFFFF"/>
                          </a:solidFill>
                          <a:latin typeface="MS PGothic"/>
                          <a:ea typeface="MS PGothic"/>
                        </a:rPr>
                        <a:t>禮拜四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ja-JP" altLang="en-US" sz="1800" b="1" i="0" u="none" strike="noStrike" noProof="0">
                          <a:solidFill>
                            <a:srgbClr val="FFFFFF"/>
                          </a:solidFill>
                          <a:latin typeface="MS PGothic"/>
                          <a:ea typeface="MS PGothic"/>
                        </a:rPr>
                        <a:t>禮拜五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ja-JP" altLang="en-US" sz="1800" b="1" i="0" u="none" strike="noStrike" noProof="0">
                          <a:solidFill>
                            <a:srgbClr val="FFFFFF"/>
                          </a:solidFill>
                          <a:latin typeface="MS PGothic"/>
                          <a:ea typeface="MS PGothic"/>
                        </a:rPr>
                        <a:t>禮拜六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ja-JP" altLang="en-US" sz="1800" b="1" i="0" u="none" strike="noStrike" noProof="0">
                          <a:solidFill>
                            <a:srgbClr val="FFFFFF"/>
                          </a:solidFill>
                          <a:latin typeface="MS PGothic"/>
                          <a:ea typeface="MS PGothic"/>
                        </a:rPr>
                        <a:t>禮拜日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1270016"/>
                  </a:ext>
                </a:extLst>
              </a:tr>
              <a:tr h="840274">
                <a:tc>
                  <a:txBody>
                    <a:bodyPr/>
                    <a:lstStyle/>
                    <a:p>
                      <a:r>
                        <a:rPr lang="en-US" dirty="0"/>
                        <a:t>1/27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1731317"/>
                  </a:ext>
                </a:extLst>
              </a:tr>
              <a:tr h="840274">
                <a:tc>
                  <a:txBody>
                    <a:bodyPr/>
                    <a:lstStyle/>
                    <a:p>
                      <a:r>
                        <a:rPr lang="en-US" dirty="0"/>
                        <a:t>2/3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2581040"/>
                  </a:ext>
                </a:extLst>
              </a:tr>
              <a:tr h="840274">
                <a:tc>
                  <a:txBody>
                    <a:bodyPr/>
                    <a:lstStyle/>
                    <a:p>
                      <a:r>
                        <a:rPr lang="en-US" dirty="0"/>
                        <a:t>2/10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356430"/>
                  </a:ext>
                </a:extLst>
              </a:tr>
              <a:tr h="933637">
                <a:tc>
                  <a:txBody>
                    <a:bodyPr/>
                    <a:lstStyle/>
                    <a:p>
                      <a:r>
                        <a:rPr lang="en-US" dirty="0"/>
                        <a:t>2/17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2/20</a:t>
                      </a:r>
                    </a:p>
                    <a:p>
                      <a:pPr lvl="0">
                        <a:buNone/>
                      </a:pPr>
                      <a:r>
                        <a:rPr lang="ja-JP" altLang="en-US"/>
                        <a:t>報告日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178414"/>
                  </a:ext>
                </a:extLst>
              </a:tr>
            </a:tbl>
          </a:graphicData>
        </a:graphic>
      </p:graphicFrame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E0FD5E4-33D1-5BB2-48AF-8C1D5921B4A5}"/>
              </a:ext>
            </a:extLst>
          </p:cNvPr>
          <p:cNvSpPr/>
          <p:nvPr/>
        </p:nvSpPr>
        <p:spPr>
          <a:xfrm>
            <a:off x="844967" y="3073432"/>
            <a:ext cx="10496462" cy="35409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>
                <a:ea typeface="ＭＳ Ｐゴシック"/>
              </a:rPr>
              <a:t>網站畫面規劃</a:t>
            </a:r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248089B-A450-AAF0-DF4F-FE2DFAF64549}"/>
              </a:ext>
            </a:extLst>
          </p:cNvPr>
          <p:cNvSpPr/>
          <p:nvPr/>
        </p:nvSpPr>
        <p:spPr>
          <a:xfrm>
            <a:off x="833061" y="3978306"/>
            <a:ext cx="10496462" cy="354098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altLang="en-US">
                <a:ea typeface="ＭＳ Ｐゴシック"/>
              </a:rPr>
              <a:t>HTML及CSS撰寫</a:t>
            </a:r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B6833C5-43EF-761A-7976-45932DD3B650}"/>
              </a:ext>
            </a:extLst>
          </p:cNvPr>
          <p:cNvSpPr/>
          <p:nvPr/>
        </p:nvSpPr>
        <p:spPr>
          <a:xfrm>
            <a:off x="809249" y="4728400"/>
            <a:ext cx="6031619" cy="36600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altLang="en-US">
                <a:ea typeface="ＭＳ Ｐゴシック"/>
              </a:rPr>
              <a:t>HTML及CSS撰寫</a:t>
            </a:r>
            <a:endParaRPr lang="ja-JP" altLang="en-US" dirty="0">
              <a:ea typeface="ＭＳ Ｐゴシック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27AEF21-0981-3504-F6B4-F1AE52235FF8}"/>
              </a:ext>
            </a:extLst>
          </p:cNvPr>
          <p:cNvSpPr/>
          <p:nvPr/>
        </p:nvSpPr>
        <p:spPr>
          <a:xfrm>
            <a:off x="6869529" y="4704586"/>
            <a:ext cx="4471901" cy="389817"/>
          </a:xfrm>
          <a:prstGeom prst="roundRect">
            <a:avLst/>
          </a:prstGeom>
          <a:solidFill>
            <a:srgbClr val="C0000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altLang="en-US">
                <a:ea typeface="ＭＳ Ｐゴシック"/>
              </a:rPr>
              <a:t>JavaScript效果規劃</a:t>
            </a:r>
            <a:endParaRPr lang="ja-JP" altLang="en-US" dirty="0">
              <a:ea typeface="ＭＳ Ｐゴシック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EBC2E72-00E4-4A47-B536-F142959E66F6}"/>
              </a:ext>
            </a:extLst>
          </p:cNvPr>
          <p:cNvSpPr/>
          <p:nvPr/>
        </p:nvSpPr>
        <p:spPr>
          <a:xfrm>
            <a:off x="809247" y="5573742"/>
            <a:ext cx="4471901" cy="38981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ja-JP" altLang="en-US">
                <a:ea typeface="ＭＳ Ｐゴシック"/>
              </a:rPr>
              <a:t>JavaScript撰寫</a:t>
            </a:r>
            <a:endParaRPr lang="ja-JP" altLang="en-US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926493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CD82BC-A98F-36BB-5160-C3097F8197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F3C03C46-C254-9F4B-2EF7-FED517DE6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2AFFE-EC5E-AA32-CCD1-88B586BEC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717462"/>
            <a:ext cx="9833548" cy="685042"/>
          </a:xfrm>
        </p:spPr>
        <p:txBody>
          <a:bodyPr anchor="b">
            <a:normAutofit/>
          </a:bodyPr>
          <a:lstStyle/>
          <a:p>
            <a:pPr algn="ctr"/>
            <a:r>
              <a:rPr lang="ja-JP" altLang="en-US" sz="3600">
                <a:solidFill>
                  <a:schemeClr val="tx2"/>
                </a:solidFill>
                <a:ea typeface="ＭＳ Ｐゴシック"/>
              </a:rPr>
              <a:t>參考網站</a:t>
            </a:r>
            <a:endParaRPr lang="ja-JP" altLang="en-US" sz="3600" dirty="0">
              <a:solidFill>
                <a:schemeClr val="tx2"/>
              </a:solidFill>
              <a:ea typeface="ＭＳ Ｐゴシック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AE28FD1-72C2-2D26-7D32-50592284DD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7F75D58-E80D-2BAB-BCB3-3EFBB6DA1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62E456-E768-D267-D36F-A5AA89EB6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26B444F-AC6D-5D99-CDEF-CCA29FD70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53DB11E-2546-2802-43CA-96C95C4C98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98E219A6-F1B2-38A8-DF85-AF16C1904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8FA83FE-FDBC-9956-C839-3DA460AF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9F60008-46E1-7474-14AD-78484BC70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74BB9A2-6033-703F-6514-2237B9426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C178CC1-E5E3-6449-AFA0-C42FE51D0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91EC3D5-3922-F309-8481-AD2DE1EFAEBE}"/>
              </a:ext>
            </a:extLst>
          </p:cNvPr>
          <p:cNvSpPr txBox="1"/>
          <p:nvPr/>
        </p:nvSpPr>
        <p:spPr>
          <a:xfrm>
            <a:off x="1964051" y="2068205"/>
            <a:ext cx="8927507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ea typeface="+mn-lt"/>
                <a:cs typeface="+mn-lt"/>
              </a:rPr>
              <a:t>FF14</a:t>
            </a:r>
            <a:r>
              <a:rPr lang="ja-JP" altLang="en-US" sz="2800">
                <a:ea typeface="+mn-lt"/>
                <a:cs typeface="+mn-lt"/>
              </a:rPr>
              <a:t>維基:</a:t>
            </a:r>
            <a:endParaRPr lang="en-US" sz="2800" dirty="0">
              <a:ea typeface="+mn-lt"/>
              <a:cs typeface="+mn-lt"/>
            </a:endParaRPr>
          </a:p>
          <a:p>
            <a:pPr algn="l"/>
            <a:r>
              <a:rPr lang="en-US" altLang="ja-JP" sz="2800" dirty="0">
                <a:ea typeface="+mn-lt"/>
                <a:cs typeface="+mn-lt"/>
                <a:hlinkClick r:id="rId2"/>
              </a:rPr>
              <a:t>https</a:t>
            </a:r>
            <a:r>
              <a:rPr lang="en-US" sz="2800" dirty="0">
                <a:ea typeface="+mn-lt"/>
                <a:cs typeface="+mn-lt"/>
                <a:hlinkClick r:id="rId2"/>
              </a:rPr>
              <a:t>://ff14.huijiwiki.com/wiki/%E9%A6%96%E9%A1%B5</a:t>
            </a:r>
            <a:endParaRPr lang="en-US" sz="2800">
              <a:ea typeface="+mn-lt"/>
              <a:cs typeface="+mn-lt"/>
            </a:endParaRPr>
          </a:p>
          <a:p>
            <a:r>
              <a:rPr lang="en-US" sz="2800" dirty="0"/>
              <a:t>FFXIV</a:t>
            </a:r>
            <a:r>
              <a:rPr lang="ja-JP" altLang="en-US" sz="2800">
                <a:ea typeface="ＭＳ Ｐゴシック"/>
              </a:rPr>
              <a:t>遊戲官方網站:</a:t>
            </a:r>
            <a:endParaRPr lang="en-US" altLang="ja-JP" sz="2800" dirty="0">
              <a:ea typeface="+mn-lt"/>
              <a:cs typeface="+mn-lt"/>
            </a:endParaRPr>
          </a:p>
          <a:p>
            <a:r>
              <a:rPr lang="ja-JP" sz="2800" dirty="0">
                <a:ea typeface="+mn-lt"/>
                <a:cs typeface="+mn-lt"/>
                <a:hlinkClick r:id="rId3"/>
              </a:rPr>
              <a:t>https://www.finalfantasyxiv.com/</a:t>
            </a:r>
            <a:endParaRPr lang="en-US" sz="28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79940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E945DA-9ED2-2DD5-493A-98E3514E4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27F06235-7878-0873-A29B-BB2CEA651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1A2E6-89C4-AF4F-63A5-E7A5EAF22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58" y="1408025"/>
            <a:ext cx="4963891" cy="40306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ja-JP" altLang="en-US" sz="3600">
                <a:solidFill>
                  <a:schemeClr val="tx2"/>
                </a:solidFill>
                <a:ea typeface="ＭＳ Ｐゴシック"/>
              </a:rPr>
              <a:t>報告結束,感謝聆聽</a:t>
            </a:r>
            <a:endParaRPr lang="ja-JP" altLang="en-US" sz="3600" dirty="0">
              <a:solidFill>
                <a:schemeClr val="tx2"/>
              </a:solidFill>
              <a:ea typeface="ＭＳ Ｐゴシック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B97BAD4-88B6-7C67-7748-F7D7CDA74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02F56B4-EC97-6B70-8FCD-FDD947075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AFD579F-7D04-3E3D-9524-480AE8340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801C39D-79F6-1D83-1655-0D39FA414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57B2C7F-6FA8-6BC2-2FDA-E2BFAFA85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3B97388-47AA-FE06-07D2-C292C5158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08B4A93-3A44-39ED-A7E1-B5CF77C26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50F8E8C-7962-865B-983D-0EEF0997ED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ABEFF65-7A03-BEFB-9163-5E7F9B3D0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5C4AF71-E575-A738-D302-99A2AD1CF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 descr="A person and a baby making a heart with their hands&#10;&#10;AI-generated content may be incorrect.">
            <a:extLst>
              <a:ext uri="{FF2B5EF4-FFF2-40B4-BE49-F238E27FC236}">
                <a16:creationId xmlns:a16="http://schemas.microsoft.com/office/drawing/2014/main" id="{3A68F074-66E8-F0C6-8F0E-0EF2A1AD5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484" y="256659"/>
            <a:ext cx="3369767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500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遊戲攻略網站</vt:lpstr>
      <vt:lpstr>目錄</vt:lpstr>
      <vt:lpstr>使用程式</vt:lpstr>
      <vt:lpstr>網站功能介紹</vt:lpstr>
      <vt:lpstr>網站功能介紹</vt:lpstr>
      <vt:lpstr>網站功能介紹</vt:lpstr>
      <vt:lpstr>製作時間安排</vt:lpstr>
      <vt:lpstr>參考網站</vt:lpstr>
      <vt:lpstr>報告結束,感謝聆聽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245</cp:revision>
  <dcterms:created xsi:type="dcterms:W3CDTF">2025-02-19T01:47:11Z</dcterms:created>
  <dcterms:modified xsi:type="dcterms:W3CDTF">2025-02-19T03:06:30Z</dcterms:modified>
</cp:coreProperties>
</file>

<file path=docProps/thumbnail.jpeg>
</file>